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9" r:id="rId3"/>
    <p:sldId id="320" r:id="rId4"/>
    <p:sldId id="321" r:id="rId5"/>
    <p:sldId id="316" r:id="rId6"/>
    <p:sldId id="318" r:id="rId7"/>
    <p:sldId id="322" r:id="rId8"/>
    <p:sldId id="324" r:id="rId9"/>
    <p:sldId id="325" r:id="rId10"/>
    <p:sldId id="326" r:id="rId11"/>
    <p:sldId id="309" r:id="rId12"/>
    <p:sldId id="323" r:id="rId13"/>
    <p:sldId id="32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398"/>
  </p:normalViewPr>
  <p:slideViewPr>
    <p:cSldViewPr snapToGrid="0" snapToObjects="1">
      <p:cViewPr varScale="1">
        <p:scale>
          <a:sx n="58" d="100"/>
          <a:sy n="58" d="100"/>
        </p:scale>
        <p:origin x="-428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5128" y="17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28A14-6DB4-E84B-AE8C-41FDEEBAEBE0}" type="datetimeFigureOut">
              <a:rPr lang="de-DE" smtClean="0"/>
              <a:pPr/>
              <a:t>11.04.2025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031CF-35E3-2A43-A45C-242D9204E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9486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410883C-FB0A-2498-68EA-F04F5C14E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1C66A3EC-D72B-0AE0-5689-FA29DC06B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68B93F73-B297-8919-1A7B-A8444A49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8D9-6E90-5C4D-8C2B-6680F75B919E}" type="datetimeFigureOut">
              <a:rPr lang="de-DE" smtClean="0"/>
              <a:pPr/>
              <a:t>11.04.2025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FF18F03-C03C-6BE8-25F5-3EF10C2D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BC19577-A367-27B4-B89B-F0760616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A23D-B21C-694F-9880-C4B3C5F405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0887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617AC14-AB91-067E-A99B-3DFFC425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69F7921E-4F87-1B91-11BF-D1371AA46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116EB802-BCCB-4216-75FE-A885542A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8D9-6E90-5C4D-8C2B-6680F75B919E}" type="datetimeFigureOut">
              <a:rPr lang="de-DE" smtClean="0"/>
              <a:pPr/>
              <a:t>11.04.2025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7BDAC29-1BDB-4CA1-B959-2F142D72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17F6BA0-A530-0F3D-C90C-94D0663B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A23D-B21C-694F-9880-C4B3C5F405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8038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DBCC2E21-A01E-EA30-5460-AD8AA6A75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8E46B967-771E-5B79-D9C7-7A8B3EAF5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ED5D519-1E26-3228-6DAF-A493EBB9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8D9-6E90-5C4D-8C2B-6680F75B919E}" type="datetimeFigureOut">
              <a:rPr lang="de-DE" smtClean="0"/>
              <a:pPr/>
              <a:t>11.04.2025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83C9923-7A33-5D7E-56A8-3018FD10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7ADE2A69-DAEB-FA9B-4EAF-77327B53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A23D-B21C-694F-9880-C4B3C5F405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7565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422F934-5ACF-6575-15D6-E6370C12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7DE717F-6171-6D06-B428-2D175A527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A416A09-55ED-CC30-5CB3-8084A91C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8D9-6E90-5C4D-8C2B-6680F75B919E}" type="datetimeFigureOut">
              <a:rPr lang="de-DE" smtClean="0"/>
              <a:pPr/>
              <a:t>11.04.2025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8860B44-5FC9-C998-5937-6F680994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C56A2A8-2B5B-0B81-D7E2-7CFF36BC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A23D-B21C-694F-9880-C4B3C5F405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7702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750D968-2B71-4D29-FA46-3BCDFB40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198BC40-D455-D44A-E19D-708F2D12E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567AD3C-ADEF-677B-B30B-C03D7CC0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8D9-6E90-5C4D-8C2B-6680F75B919E}" type="datetimeFigureOut">
              <a:rPr lang="de-DE" smtClean="0"/>
              <a:pPr/>
              <a:t>11.04.2025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BAB13E5-F02A-6A77-DF01-E4250598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B7AF9A80-2763-AC5C-E908-0EC09DA1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A23D-B21C-694F-9880-C4B3C5F405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7211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9FC25F3-59C9-C79B-ABF5-17BF9322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599BF76-1BDC-76C7-A3EA-AA80AF62B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AA861027-5F6F-8AC9-A95F-6851A5F3F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D8FA0C05-38F9-7E3D-5204-3802B5C4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8D9-6E90-5C4D-8C2B-6680F75B919E}" type="datetimeFigureOut">
              <a:rPr lang="de-DE" smtClean="0"/>
              <a:pPr/>
              <a:t>11.04.2025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1A92B859-9309-EA78-721B-D1DA43BD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D7D15EA7-102A-4C05-76B6-1407E8C3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A23D-B21C-694F-9880-C4B3C5F405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7915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9032FEB-6CDD-3EB9-A137-408FDE21E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64FA1AF4-E5A6-FA91-EB63-E407323B2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119F1A51-36DD-069E-6AB8-E44C7802B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640B21D7-BFE5-DCBB-CD9F-836A12C03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B9389B67-0ECB-58E9-580D-1BAA01232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30105E8B-6E6F-4D0E-A5A5-C20EFC71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8D9-6E90-5C4D-8C2B-6680F75B919E}" type="datetimeFigureOut">
              <a:rPr lang="de-DE" smtClean="0"/>
              <a:pPr/>
              <a:t>11.04.2025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2F541501-0843-FAA2-D47E-30E86837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BA2C055D-AB90-FF1F-63FF-32F397F2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A23D-B21C-694F-9880-C4B3C5F405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6573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776E672-3AEC-C835-9DE0-AC8AEAE9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36174FD7-55FD-E322-2E04-F0B01C5A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8D9-6E90-5C4D-8C2B-6680F75B919E}" type="datetimeFigureOut">
              <a:rPr lang="de-DE" smtClean="0"/>
              <a:pPr/>
              <a:t>11.04.2025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1C0EC005-21C7-B59A-0995-6238D253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4D713C9A-ECE0-6712-6EF5-1303F03C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A23D-B21C-694F-9880-C4B3C5F405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402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A7950C04-1869-E701-581B-F16E87860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8D9-6E90-5C4D-8C2B-6680F75B919E}" type="datetimeFigureOut">
              <a:rPr lang="de-DE" smtClean="0"/>
              <a:pPr/>
              <a:t>11.04.2025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C477103D-2372-8CB5-E328-B7FFDE36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12D5FE85-DB84-559F-55B7-88882C21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A23D-B21C-694F-9880-C4B3C5F405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2192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DED446E-DB4B-CE78-0AF3-634C2B23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D2F5C05-46FE-41E7-164B-8D625D9D9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FCE1DA8-D156-93C0-34C6-6346EF660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A5F491B9-3CDF-077C-C56C-F123B194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8D9-6E90-5C4D-8C2B-6680F75B919E}" type="datetimeFigureOut">
              <a:rPr lang="de-DE" smtClean="0"/>
              <a:pPr/>
              <a:t>11.04.2025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8ACEA2AF-0DB8-3A33-9B9D-91A35E7C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9E4CBEDB-4D95-B76B-C1D8-B12C54AC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A23D-B21C-694F-9880-C4B3C5F405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5929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3AA6EE1-7BF1-9603-6044-065C0BBE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533D4354-F18D-4D9C-FFA8-C160DD7DD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41B035FD-E019-DDC1-6E7B-48353F8AA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1989E501-6F19-810F-69DA-3CEF0FA1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8D9-6E90-5C4D-8C2B-6680F75B919E}" type="datetimeFigureOut">
              <a:rPr lang="de-DE" smtClean="0"/>
              <a:pPr/>
              <a:t>11.04.2025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036502E5-C193-65A0-79A3-899CD72C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A7D41C42-CACD-44C9-FD4A-0E7C74FA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A23D-B21C-694F-9880-C4B3C5F405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5982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5F8843D5-5066-94DE-1389-D63CE841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FD90C105-0DC5-379F-027F-2872558A6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3A12B07-7545-9526-578B-F8AB06AC6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EDA8D9-6E90-5C4D-8C2B-6680F75B919E}" type="datetimeFigureOut">
              <a:rPr lang="de-DE" smtClean="0"/>
              <a:pPr/>
              <a:t>11.04.2025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8E9B04C-F380-8B5B-EEB4-24AFDE8E1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7B70F605-D561-0B39-8353-4380A636D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46A23D-B21C-694F-9880-C4B3C5F405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3681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0">
            <a:extLst>
              <a:ext uri="{FF2B5EF4-FFF2-40B4-BE49-F238E27FC236}">
                <a16:creationId xmlns="" xmlns:a16="http://schemas.microsoft.com/office/drawing/2014/main" id="{9089EED9-F54D-4F20-A2C6-949DE41769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2">
            <a:extLst>
              <a:ext uri="{FF2B5EF4-FFF2-40B4-BE49-F238E27FC236}">
                <a16:creationId xmlns="" xmlns:a16="http://schemas.microsoft.com/office/drawing/2014/main" id="{7E46F721-3785-414D-8697-16AF490E68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E6BE878-FE2F-A976-723B-C19C7882B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5593" y="221381"/>
            <a:ext cx="4308234" cy="7750458"/>
          </a:xfrm>
        </p:spPr>
        <p:txBody>
          <a:bodyPr anchor="b">
            <a:noAutofit/>
          </a:bodyPr>
          <a:lstStyle/>
          <a:p>
            <a:r>
              <a:rPr lang="de-DE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de-DE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Nahwärmenetz Dehrn</a:t>
            </a: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Bestandsaufnahme außerhalb und innerhalb des Hauses</a:t>
            </a: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de-D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de-DE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6D103B34-786F-2978-8510-0DA6D76022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798" b="-2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6F458F8-070A-C942-93FD-072D222AD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57" y="1876684"/>
            <a:ext cx="3722021" cy="1180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9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Beispieldokumentation</a:t>
            </a:r>
            <a:endParaRPr lang="de-DE" dirty="0"/>
          </a:p>
        </p:txBody>
      </p:sp>
      <p:pic>
        <p:nvPicPr>
          <p:cNvPr id="8" name="Inhaltsplatzhalter 7" descr="5. Keller 2 Rohr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880" y="1825625"/>
            <a:ext cx="3263504" cy="4351338"/>
          </a:xfrm>
        </p:spPr>
      </p:pic>
      <p:pic>
        <p:nvPicPr>
          <p:cNvPr id="9" name="Grafik 8" descr="6. Keller 2 Rohr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0599" y="1825626"/>
            <a:ext cx="4966636" cy="4351338"/>
          </a:xfrm>
          <a:prstGeom prst="rect">
            <a:avLst/>
          </a:prstGeom>
        </p:spPr>
      </p:pic>
      <p:pic>
        <p:nvPicPr>
          <p:cNvPr id="10" name="Grafik 9" descr="7. Keller Heiz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7210" y="1825626"/>
            <a:ext cx="3263504" cy="435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230E7AC-15AB-574F-8512-99A9C653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459" y="1"/>
            <a:ext cx="9446342" cy="1180214"/>
          </a:xfrm>
        </p:spPr>
        <p:txBody>
          <a:bodyPr>
            <a:noAutofit/>
          </a:bodyPr>
          <a:lstStyle/>
          <a:p>
            <a:pPr algn="ctr"/>
            <a:r>
              <a:rPr lang="de-DE" b="1" dirty="0" err="1" smtClean="0">
                <a:solidFill>
                  <a:srgbClr val="0070C0"/>
                </a:solidFill>
              </a:rPr>
              <a:t>Wärmeübergabestation</a:t>
            </a:r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="" xmlns:a16="http://schemas.microsoft.com/office/drawing/2014/main" id="{B997A59E-A3D0-F34F-9316-81C35390A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" y="1308161"/>
            <a:ext cx="8390274" cy="4202624"/>
          </a:xfrm>
        </p:spPr>
      </p:pic>
      <p:pic>
        <p:nvPicPr>
          <p:cNvPr id="8" name="Inhaltsplatzhalter 5">
            <a:extLst>
              <a:ext uri="{FF2B5EF4-FFF2-40B4-BE49-F238E27FC236}">
                <a16:creationId xmlns="" xmlns:a16="http://schemas.microsoft.com/office/drawing/2014/main" id="{BB991012-D4EA-1A43-A375-B3E7F191E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0143" y="3144774"/>
            <a:ext cx="2519679" cy="1889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78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 und kostengünstige Energiesparmaßnahmen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Dachboden Isolieren</a:t>
            </a:r>
          </a:p>
          <a:p>
            <a:r>
              <a:rPr lang="de-DE" dirty="0" smtClean="0"/>
              <a:t>Fenster / Türen abdichten</a:t>
            </a:r>
          </a:p>
          <a:p>
            <a:r>
              <a:rPr lang="de-DE" dirty="0" smtClean="0"/>
              <a:t>Heizkörper entlüften</a:t>
            </a:r>
          </a:p>
          <a:p>
            <a:r>
              <a:rPr lang="de-DE" dirty="0" smtClean="0"/>
              <a:t>Heizkörpernischen Isolieren</a:t>
            </a:r>
          </a:p>
          <a:p>
            <a:r>
              <a:rPr lang="de-DE" dirty="0" smtClean="0"/>
              <a:t>Hydraulischer Abgleich [durch Fachbetriebe]</a:t>
            </a:r>
          </a:p>
          <a:p>
            <a:r>
              <a:rPr lang="de-DE" dirty="0" smtClean="0"/>
              <a:t>Keller Decke Isolieren</a:t>
            </a:r>
          </a:p>
          <a:p>
            <a:r>
              <a:rPr lang="de-DE" dirty="0" smtClean="0"/>
              <a:t>Rohrleitungen Isolieren</a:t>
            </a:r>
          </a:p>
          <a:p>
            <a:r>
              <a:rPr lang="de-DE" dirty="0" smtClean="0"/>
              <a:t>Smarte Thermostate verwenden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de-DE" sz="4400" dirty="0" smtClean="0"/>
          </a:p>
          <a:p>
            <a:pPr algn="ctr">
              <a:buNone/>
            </a:pPr>
            <a:r>
              <a:rPr lang="de-DE" sz="4400" dirty="0" smtClean="0"/>
              <a:t>Vielen Dank für die Aufmerksamkeit!</a:t>
            </a:r>
            <a:endParaRPr lang="de-DE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Wer macht die Hausbegehung</a:t>
            </a:r>
            <a:br>
              <a:rPr lang="de-DE" dirty="0" smtClean="0"/>
            </a:br>
            <a:r>
              <a:rPr lang="de-DE" dirty="0" smtClean="0"/>
              <a:t>und wie wird diese durchgeführt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Vorstellung der Personen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Begehung [Dauer ca. 45 Minuten +/-] incl. Fotodokumentation Innen und Außen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100" dirty="0" smtClean="0"/>
              <a:t>Fragen an den </a:t>
            </a:r>
            <a:r>
              <a:rPr lang="de-DE" sz="4100" dirty="0" smtClean="0"/>
              <a:t>Hauseigentümer:</a:t>
            </a:r>
            <a:endParaRPr lang="de-DE" sz="4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Hauseigentümer: Wie ist es möglich, den </a:t>
            </a:r>
            <a:r>
              <a:rPr lang="de-DE" dirty="0" smtClean="0"/>
              <a:t>Anschluss von der Straße bis in das Haus zu </a:t>
            </a:r>
            <a:r>
              <a:rPr lang="de-DE" dirty="0" smtClean="0"/>
              <a:t>führen?</a:t>
            </a:r>
            <a:endParaRPr lang="de-DE" dirty="0" smtClean="0"/>
          </a:p>
          <a:p>
            <a:r>
              <a:rPr lang="de-DE" dirty="0" smtClean="0"/>
              <a:t>Hauseigentümer: Wie kommt der </a:t>
            </a:r>
            <a:r>
              <a:rPr lang="de-DE" dirty="0" smtClean="0"/>
              <a:t>Vor und Rücklauf in den Heizungsraum zur </a:t>
            </a:r>
            <a:r>
              <a:rPr lang="de-DE" dirty="0" err="1" smtClean="0"/>
              <a:t>Übergabestation</a:t>
            </a:r>
            <a:r>
              <a:rPr lang="de-DE" dirty="0" smtClean="0"/>
              <a:t>?</a:t>
            </a:r>
            <a:endParaRPr lang="de-DE" dirty="0" smtClean="0"/>
          </a:p>
          <a:p>
            <a:r>
              <a:rPr lang="de-DE" dirty="0" smtClean="0"/>
              <a:t>Für die Begehung möglichst die Unterlagen bereit halten [Verbrauchsdaten]</a:t>
            </a:r>
          </a:p>
          <a:p>
            <a:r>
              <a:rPr lang="de-DE" dirty="0" smtClean="0"/>
              <a:t>Anzahl </a:t>
            </a:r>
            <a:r>
              <a:rPr lang="de-DE" dirty="0" smtClean="0"/>
              <a:t>der Bäder </a:t>
            </a:r>
            <a:r>
              <a:rPr lang="de-DE" dirty="0" smtClean="0"/>
              <a:t>/ </a:t>
            </a:r>
            <a:r>
              <a:rPr lang="de-DE" dirty="0" smtClean="0"/>
              <a:t>Stockwerke im Gebäude?</a:t>
            </a:r>
            <a:endParaRPr lang="de-DE" dirty="0" smtClean="0"/>
          </a:p>
          <a:p>
            <a:r>
              <a:rPr lang="de-DE" dirty="0" smtClean="0"/>
              <a:t>Bei Abweichung des Standortes der </a:t>
            </a:r>
            <a:r>
              <a:rPr lang="de-DE" dirty="0" err="1" smtClean="0"/>
              <a:t>Übergabestation</a:t>
            </a:r>
            <a:r>
              <a:rPr lang="de-DE" dirty="0" smtClean="0"/>
              <a:t> ist zu prüfen das Abwasser, Strom 220 V und ein Wasseranschluss vorhanden ist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Beispiel Anschluss ans Ha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241" y="1533825"/>
            <a:ext cx="3824436" cy="286832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Von der Mitte der Straße bis zum Haus</a:t>
            </a:r>
            <a:endParaRPr lang="de-DE" dirty="0"/>
          </a:p>
        </p:txBody>
      </p:sp>
      <p:pic>
        <p:nvPicPr>
          <p:cNvPr id="8" name="Grafik 7" descr="Beispiel Anschluss ans Hau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1827" y="1530417"/>
            <a:ext cx="4579374" cy="2868327"/>
          </a:xfrm>
          <a:prstGeom prst="rect">
            <a:avLst/>
          </a:prstGeom>
        </p:spPr>
      </p:pic>
      <p:pic>
        <p:nvPicPr>
          <p:cNvPr id="10" name="Grafik 9" descr="Durchgang Hausw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5595" y="1533825"/>
            <a:ext cx="2864919" cy="2864919"/>
          </a:xfrm>
          <a:prstGeom prst="rect">
            <a:avLst/>
          </a:prstGeom>
        </p:spPr>
      </p:pic>
      <p:pic>
        <p:nvPicPr>
          <p:cNvPr id="9" name="Grafik 8" descr="Schema Nahwärmeanbindung Ha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0880" y="3847165"/>
            <a:ext cx="5313239" cy="30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511" y="221381"/>
            <a:ext cx="11531065" cy="1469307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solidFill>
                  <a:srgbClr val="0070C0"/>
                </a:solidFill>
              </a:rPr>
              <a:t>Einführung der Wärmeversorgungsleitungen in das Haus [mit und ohne Keller]</a:t>
            </a:r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512" y="1477917"/>
            <a:ext cx="7412252" cy="538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30E7AC-15AB-574F-8512-99A9C653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"/>
            <a:ext cx="10134601" cy="1180214"/>
          </a:xfrm>
        </p:spPr>
        <p:txBody>
          <a:bodyPr>
            <a:noAutofit/>
          </a:bodyPr>
          <a:lstStyle/>
          <a:p>
            <a:pPr algn="ctr"/>
            <a:r>
              <a:rPr lang="de-DE" b="1" dirty="0" smtClean="0">
                <a:solidFill>
                  <a:srgbClr val="0070C0"/>
                </a:solidFill>
              </a:rPr>
              <a:t> Veränderungen im Gebäude</a:t>
            </a:r>
            <a:br>
              <a:rPr lang="de-DE" b="1" dirty="0" smtClean="0">
                <a:solidFill>
                  <a:srgbClr val="0070C0"/>
                </a:solidFill>
              </a:rPr>
            </a:br>
            <a:r>
              <a:rPr lang="de-DE" b="1" dirty="0" smtClean="0">
                <a:solidFill>
                  <a:srgbClr val="0070C0"/>
                </a:solidFill>
              </a:rPr>
              <a:t>Standort der </a:t>
            </a:r>
            <a:r>
              <a:rPr lang="de-DE" b="1" dirty="0" err="1" smtClean="0">
                <a:solidFill>
                  <a:srgbClr val="0070C0"/>
                </a:solidFill>
              </a:rPr>
              <a:t>Wärmeübergabestation</a:t>
            </a:r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D5113FBA-373C-E94D-B12D-FA93AAF26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0" y="1180214"/>
            <a:ext cx="12096918" cy="4497572"/>
          </a:xfrm>
        </p:spPr>
      </p:pic>
    </p:spTree>
    <p:extLst>
      <p:ext uri="{BB962C8B-B14F-4D97-AF65-F5344CB8AC3E}">
        <p14:creationId xmlns:p14="http://schemas.microsoft.com/office/powerpoint/2010/main" xmlns="" val="31568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Montage+Standort</a:t>
            </a:r>
            <a:r>
              <a:rPr lang="de-DE" dirty="0" smtClean="0"/>
              <a:t> der </a:t>
            </a:r>
            <a:r>
              <a:rPr lang="de-DE" dirty="0" err="1" smtClean="0"/>
              <a:t>Übergabestation</a:t>
            </a:r>
            <a:endParaRPr lang="de-DE" dirty="0"/>
          </a:p>
        </p:txBody>
      </p:sp>
      <p:pic>
        <p:nvPicPr>
          <p:cNvPr id="4" name="Inhaltsplatzhalter 3" descr="Hausübergabes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01828" y="1343025"/>
            <a:ext cx="4395370" cy="3250215"/>
          </a:xfrm>
        </p:spPr>
      </p:pic>
      <p:pic>
        <p:nvPicPr>
          <p:cNvPr id="5" name="Grafik 4" descr="Hausübergabes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630" y="1343025"/>
            <a:ext cx="4333621" cy="3250215"/>
          </a:xfrm>
          <a:prstGeom prst="rect">
            <a:avLst/>
          </a:prstGeom>
        </p:spPr>
      </p:pic>
      <p:pic>
        <p:nvPicPr>
          <p:cNvPr id="7" name="Grafik 6" descr="Geste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5578" y="1343025"/>
            <a:ext cx="2484406" cy="32386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331143" y="4826677"/>
            <a:ext cx="53989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Platzbedarf für die </a:t>
            </a:r>
            <a:r>
              <a:rPr lang="de-DE" sz="2400" dirty="0" err="1" smtClean="0"/>
              <a:t>Übergabestation</a:t>
            </a:r>
            <a:r>
              <a:rPr lang="de-DE" sz="2400" dirty="0" smtClean="0"/>
              <a:t>:</a:t>
            </a:r>
          </a:p>
          <a:p>
            <a:pPr algn="ctr"/>
            <a:r>
              <a:rPr lang="de-DE" sz="2400" dirty="0" smtClean="0"/>
              <a:t>Tiefe	ca. 0,5 m</a:t>
            </a:r>
          </a:p>
          <a:p>
            <a:pPr algn="ctr"/>
            <a:r>
              <a:rPr lang="de-DE" sz="2400" dirty="0" smtClean="0"/>
              <a:t>Länge	ca. 1,0 m</a:t>
            </a:r>
          </a:p>
          <a:p>
            <a:pPr algn="ctr"/>
            <a:r>
              <a:rPr lang="de-DE" sz="2400" dirty="0" smtClean="0"/>
              <a:t>Breite	ca. 0,8 m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Beispieldokumentation</a:t>
            </a:r>
            <a:endParaRPr lang="de-DE" dirty="0"/>
          </a:p>
        </p:txBody>
      </p:sp>
      <p:pic>
        <p:nvPicPr>
          <p:cNvPr id="6" name="Inhaltsplatzhalter 5" descr="1. Straß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811" y="1857267"/>
            <a:ext cx="6006710" cy="4505032"/>
          </a:xfrm>
        </p:spPr>
      </p:pic>
      <p:pic>
        <p:nvPicPr>
          <p:cNvPr id="7" name="Grafik 6" descr="2. Kelle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7045" y="1857267"/>
            <a:ext cx="3553132" cy="454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Beispieldokumentation</a:t>
            </a:r>
            <a:endParaRPr lang="de-DE" dirty="0"/>
          </a:p>
        </p:txBody>
      </p:sp>
      <p:pic>
        <p:nvPicPr>
          <p:cNvPr id="7" name="Inhaltsplatzhalter 6" descr="3. Keller 1 Durchbru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1819" y="1525193"/>
            <a:ext cx="5801784" cy="4351338"/>
          </a:xfrm>
        </p:spPr>
      </p:pic>
      <p:pic>
        <p:nvPicPr>
          <p:cNvPr id="8" name="Grafik 7" descr="4. Keller 2 Durchbru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7028" y="1525193"/>
            <a:ext cx="3263504" cy="435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Benutzerdefiniert</PresentationFormat>
  <Paragraphs>34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</vt:lpstr>
      <vt:lpstr> Nahwärmenetz Dehrn      Bestandsaufnahme außerhalb und innerhalb des Hauses           </vt:lpstr>
      <vt:lpstr>Wer macht die Hausbegehung und wie wird diese durchgeführt ?</vt:lpstr>
      <vt:lpstr>Fragen an den Hauseigentümer:</vt:lpstr>
      <vt:lpstr>Von der Mitte der Straße bis zum Haus</vt:lpstr>
      <vt:lpstr>Einführung der Wärmeversorgungsleitungen in das Haus [mit und ohne Keller]</vt:lpstr>
      <vt:lpstr> Veränderungen im Gebäude Standort der Wärmeübergabestation</vt:lpstr>
      <vt:lpstr>Montage+Standort der Übergabestation</vt:lpstr>
      <vt:lpstr>Beispieldokumentation</vt:lpstr>
      <vt:lpstr>Beispieldokumentation</vt:lpstr>
      <vt:lpstr>Beispieldokumentation</vt:lpstr>
      <vt:lpstr>Wärmeübergabestation</vt:lpstr>
      <vt:lpstr>Einfache und kostengünstige Energiesparmaßnahmen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Informationsveranstaltung für die Mandatsträger der Stadt Runkel am 12.09.2024</dc:title>
  <dc:creator>Alexander Kirchner</dc:creator>
  <cp:lastModifiedBy>Internet</cp:lastModifiedBy>
  <cp:revision>162</cp:revision>
  <dcterms:created xsi:type="dcterms:W3CDTF">2024-09-08T19:34:37Z</dcterms:created>
  <dcterms:modified xsi:type="dcterms:W3CDTF">2025-04-11T16:54:52Z</dcterms:modified>
</cp:coreProperties>
</file>